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6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20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512" y="5705756"/>
            <a:ext cx="74377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1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512" y="5705756"/>
            <a:ext cx="74377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0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2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FB87-1413-4106-8D74-E1F9F9B9B6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4A72-F0EF-40D1-9E2D-A776A90B4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73907" y="2143125"/>
            <a:ext cx="10644187" cy="1598414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 anchor="b"/>
          <a:lstStyle>
            <a:lvl1pPr>
              <a:defRPr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  <a:effectLst/>
              </a:defRPr>
            </a:pPr>
            <a:r>
              <a:rPr sz="4501" cap="all" spc="225" dirty="0">
                <a:solidFill>
                  <a:srgbClr val="4F5C3F">
                    <a:alpha val="69000"/>
                  </a:srgbClr>
                </a:solidFill>
                <a:effectLst>
                  <a:outerShdw blurRad="25400" dist="12700" dir="16200000" rotWithShape="0">
                    <a:srgbClr val="3A3A3A">
                      <a:alpha val="3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73907" y="3732609"/>
            <a:ext cx="10644187" cy="910828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SzTx/>
              <a:buFontTx/>
              <a:buNone/>
              <a:defRPr sz="2250" b="0" i="0"/>
            </a:lvl1pPr>
            <a:lvl2pPr marL="0" indent="160744" algn="l">
              <a:spcBef>
                <a:spcPts val="0"/>
              </a:spcBef>
              <a:buSzTx/>
              <a:buFontTx/>
              <a:buNone/>
              <a:defRPr sz="2250" i="0"/>
            </a:lvl2pPr>
            <a:lvl3pPr marL="0" indent="321490" algn="l">
              <a:spcBef>
                <a:spcPts val="0"/>
              </a:spcBef>
              <a:buSzTx/>
              <a:buFontTx/>
              <a:buNone/>
              <a:defRPr sz="2250" i="0"/>
            </a:lvl3pPr>
            <a:lvl4pPr marL="0" indent="482234" algn="l">
              <a:spcBef>
                <a:spcPts val="0"/>
              </a:spcBef>
              <a:buSzTx/>
              <a:buFontTx/>
              <a:buNone/>
              <a:defRPr sz="2250" i="0"/>
            </a:lvl4pPr>
            <a:lvl5pPr marL="0" indent="642979" algn="l">
              <a:spcBef>
                <a:spcPts val="0"/>
              </a:spcBef>
              <a:buSzTx/>
              <a:buFontTx/>
              <a:buNone/>
              <a:defRPr sz="2250" i="0"/>
            </a:lvl5pPr>
          </a:lstStyle>
          <a:p>
            <a:pPr lvl="0">
              <a:defRPr sz="1800" i="0">
                <a:solidFill>
                  <a:srgbClr val="000000"/>
                </a:solidFill>
                <a:effectLst/>
              </a:defRPr>
            </a:pPr>
            <a:r>
              <a:rPr sz="2250" i="1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One</a:t>
            </a:r>
          </a:p>
          <a:p>
            <a:pPr lvl="1">
              <a:defRPr sz="1800" i="0">
                <a:solidFill>
                  <a:srgbClr val="000000"/>
                </a:solidFill>
                <a:effectLst/>
              </a:defRPr>
            </a:pPr>
            <a:r>
              <a:rPr sz="2250" i="1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Two</a:t>
            </a:r>
          </a:p>
          <a:p>
            <a:pPr lvl="2">
              <a:defRPr sz="1800" i="0">
                <a:solidFill>
                  <a:srgbClr val="000000"/>
                </a:solidFill>
                <a:effectLst/>
              </a:defRPr>
            </a:pPr>
            <a:r>
              <a:rPr sz="2250" i="1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Three</a:t>
            </a:r>
          </a:p>
          <a:p>
            <a:pPr lvl="3">
              <a:defRPr sz="1800" i="0">
                <a:solidFill>
                  <a:srgbClr val="000000"/>
                </a:solidFill>
                <a:effectLst/>
              </a:defRPr>
            </a:pPr>
            <a:r>
              <a:rPr sz="2250" i="1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Four</a:t>
            </a:r>
          </a:p>
          <a:p>
            <a:pPr lvl="4">
              <a:defRPr sz="1800" i="0">
                <a:solidFill>
                  <a:srgbClr val="000000"/>
                </a:solidFill>
                <a:effectLst/>
              </a:defRPr>
            </a:pPr>
            <a:r>
              <a:rPr sz="2250" i="1" dirty="0">
                <a:solidFill>
                  <a:srgbClr val="4F5C3F"/>
                </a:solidFill>
                <a:effectLst>
                  <a:outerShdw blurRad="25400" dist="12700" rotWithShape="0">
                    <a:srgbClr val="FFFFFF">
                      <a:alpha val="45000"/>
                    </a:srgbClr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61263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0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515" y="5705760"/>
            <a:ext cx="74377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0515" y="5705760"/>
            <a:ext cx="74377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3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28929" r="63659" b="19019"/>
          <a:stretch/>
        </p:blipFill>
        <p:spPr>
          <a:xfrm>
            <a:off x="11196658" y="5705756"/>
            <a:ext cx="7620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" y="0"/>
            <a:ext cx="12127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3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6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3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9588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Valuded Client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Altschiller</dc:creator>
  <cp:lastModifiedBy>Debra Altschiller</cp:lastModifiedBy>
  <cp:revision>1</cp:revision>
  <dcterms:created xsi:type="dcterms:W3CDTF">2021-10-21T20:04:16Z</dcterms:created>
  <dcterms:modified xsi:type="dcterms:W3CDTF">2021-10-21T20:04:59Z</dcterms:modified>
</cp:coreProperties>
</file>